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3118" y="841932"/>
            <a:ext cx="8915399" cy="3586534"/>
          </a:xfrm>
        </p:spPr>
        <p:txBody>
          <a:bodyPr/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懇求上帝鑒察</a:t>
            </a:r>
            <a:br>
              <a:rPr lang="en-US" altLang="zh-TW" dirty="0">
                <a:solidFill>
                  <a:schemeClr val="tx1"/>
                </a:solidFill>
              </a:rPr>
            </a:br>
            <a:r>
              <a:rPr lang="en-US" altLang="zh-TW" sz="4000" dirty="0">
                <a:solidFill>
                  <a:schemeClr val="tx1"/>
                </a:solidFill>
                <a:latin typeface="Candara" panose="020E0502030303020204" pitchFamily="34" charset="0"/>
              </a:rPr>
              <a:t>Search Me, O God</a:t>
            </a:r>
            <a:br>
              <a:rPr lang="en-US" altLang="zh-TW" sz="4000" dirty="0">
                <a:latin typeface="Candara" panose="020E0502030303020204" pitchFamily="34" charset="0"/>
              </a:rPr>
            </a:b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懇求上帝現在來鑒察我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kam-chhat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試驗我心思知我的意念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giam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goa sim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chai  goa  e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liam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1. Search me, O God, and  know my heart today;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Try me O Savior, Know my thoughts I pray.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看我心內有什麼得罪祢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 sim-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 sim-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US" altLang="zh-TW" sz="35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用祢寶血洗我罪惡清潔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po-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5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See if there be some wicked way in me,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Cleanse me from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-’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ry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sin and set me free.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744279"/>
            <a:ext cx="9176082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讚美救主洗我罪惡清潔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O-lo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照祢的旨意使我得醫治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 Li   e   chi- 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 ho  goa   tit  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2. I praise Thee, Lord for cleansing me from sin;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Fulfill Thy Word and make me pure within.</a:t>
            </a:r>
          </a:p>
        </p:txBody>
      </p:sp>
    </p:spTree>
    <p:extLst>
      <p:ext uri="{BB962C8B-B14F-4D97-AF65-F5344CB8AC3E}">
        <p14:creationId xmlns:p14="http://schemas.microsoft.com/office/powerpoint/2010/main" val="46824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賜下聖靈改變我的性情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Su-loh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seng-leng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kai-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e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seng-cheng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盡我一生彰顯我主光榮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Chin goa it-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chiong-hian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eng.</a:t>
            </a:r>
            <a:endParaRPr lang="en-US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5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Fill me with fire where once I burned with shame,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Grant my desire to magnify Thy name.</a:t>
            </a:r>
          </a:p>
        </p:txBody>
      </p:sp>
    </p:spTree>
    <p:extLst>
      <p:ext uri="{BB962C8B-B14F-4D97-AF65-F5344CB8AC3E}">
        <p14:creationId xmlns:p14="http://schemas.microsoft.com/office/powerpoint/2010/main" val="242068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744279"/>
            <a:ext cx="9176082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主我求祢使我完全屬祢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ho goa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我一生一世祢作王管理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   Goa  it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 it-  se  Li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Ong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koan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-li,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3. Lord, take my life and make it wholly Thine;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Fill my poor heart with Thy great love divine.</a:t>
            </a:r>
          </a:p>
        </p:txBody>
      </p:sp>
    </p:spTree>
    <p:extLst>
      <p:ext uri="{BB962C8B-B14F-4D97-AF65-F5344CB8AC3E}">
        <p14:creationId xmlns:p14="http://schemas.microsoft.com/office/powerpoint/2010/main" val="281755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除去所有自私驕傲心志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so- u  chu-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kiau-ngo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 chi,</a:t>
            </a:r>
            <a:endParaRPr lang="en-US" altLang="zh-TW" sz="35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今願完全順服我主旨意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Chu chi-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5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Take all my will, my passion, self and pride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I now surrender, Lord in me abide.</a:t>
            </a:r>
          </a:p>
        </p:txBody>
      </p:sp>
    </p:spTree>
    <p:extLst>
      <p:ext uri="{BB962C8B-B14F-4D97-AF65-F5344CB8AC3E}">
        <p14:creationId xmlns:p14="http://schemas.microsoft.com/office/powerpoint/2010/main" val="202264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744279"/>
            <a:ext cx="9176082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懇求聖神賜下奮興的靈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su-loh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hun-heng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使我的心靈會得着成聖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ho  goa e  sim-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 tit-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-seng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4. O Holy Ghost, revival comes from Thee;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Send a revival start the work in me.</a:t>
            </a:r>
          </a:p>
        </p:txBody>
      </p:sp>
    </p:spTree>
    <p:extLst>
      <p:ext uri="{BB962C8B-B14F-4D97-AF65-F5344CB8AC3E}">
        <p14:creationId xmlns:p14="http://schemas.microsoft.com/office/powerpoint/2010/main" val="2061339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祢有應允欠缺祢會補足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 u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un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khiam-kheh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我今謙卑求主施恩賜福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Goa  ta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pi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un  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su-hok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5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Thy Word declares Thou wilt supply our need,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For blessings now, O Lord, I humbly plead.</a:t>
            </a:r>
          </a:p>
        </p:txBody>
      </p:sp>
    </p:spTree>
    <p:extLst>
      <p:ext uri="{BB962C8B-B14F-4D97-AF65-F5344CB8AC3E}">
        <p14:creationId xmlns:p14="http://schemas.microsoft.com/office/powerpoint/2010/main" val="377582696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469</Words>
  <Application>Microsoft Macintosh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懇求上帝鑒察 Search Me, O God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MIS GGC</cp:lastModifiedBy>
  <cp:revision>20</cp:revision>
  <dcterms:created xsi:type="dcterms:W3CDTF">2020-01-10T06:25:13Z</dcterms:created>
  <dcterms:modified xsi:type="dcterms:W3CDTF">2020-01-11T01:54:00Z</dcterms:modified>
</cp:coreProperties>
</file>